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3" r:id="rId18"/>
    <p:sldId id="272" r:id="rId19"/>
    <p:sldId id="274" r:id="rId20"/>
    <p:sldId id="275" r:id="rId21"/>
    <p:sldId id="278" r:id="rId22"/>
    <p:sldId id="276" r:id="rId23"/>
    <p:sldId id="279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DB58A-1061-AE31-3569-D4BA3B589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79CF87-FE12-B02E-3730-BB59DA4E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589EC-D652-C2AE-C3C0-7C2BAA66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E54B68-E356-9E6A-04F0-D9B2FDCA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4D7E7-77FC-BFA2-BCA9-D3F7E8A1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4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ED3B7-28A5-20F6-D77B-2BBC80D9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B8EEAB-CB2A-7052-7673-E49013C13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5AE2B-C273-0DCD-B2C7-1E8AA835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3DB24-3CE6-685D-5FB4-56A5E60E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A2442-CD19-4CD1-BD65-3BA6CC24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6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A21EB6-6119-179E-D0E2-491CA87A0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128CF-A730-853A-9948-F54356928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8CE67-17F2-4DA9-BC1F-CD6002E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82A82-AF33-EF19-2074-2F4E6687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37118-B449-7412-075E-4166FED2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8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307BF-E5D9-7A7A-AA16-DB8F5813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99965-03A8-7E12-9FF8-B58222BD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C58BB-B02B-58EB-D221-5D1F56087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0A6FA-FD38-DC70-DBC5-52451C83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A7DB0-9A77-C242-5954-5D983F13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9328-A066-5CFF-2A10-3119E40E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CB1F1B-59C0-FE54-B759-84C9CF59D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BC54F-4670-4F80-0EEB-ACF456BA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EC690-A63B-D214-E827-B3CF6BC5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A0936-A657-D0EF-D14C-72BB3BFF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F1E38-0547-862A-7460-DAE1595B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7ABD3-9F75-FFC0-A1AA-FEF74C147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3D429-3620-ABB5-DAB0-712B087E6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73496-966F-BA36-5DA0-7FD2E91C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2B98F-BA7D-AE98-3122-C229FBE8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D16860-F01F-CE47-DC17-2F387192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4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D1E0-16BC-9B68-76EE-D4A49EFA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EB527-C763-63D0-A403-6FA3FA5C2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668618-C513-20C3-F86A-10868A081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6C8320-C9C8-A35B-64BE-82F5A1737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59A9AF-7A74-B893-0FD4-4820647D2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1CCEAA-B0DC-0586-13D4-E43A347D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02E62-05D5-DF5F-2007-9D9F5AA9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C060F8-206D-2F65-558C-38458595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13C6F-7154-B6DB-54E7-027D6591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9598E7-302F-6D77-DB72-EF43F4E5D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CF8723-1240-4D19-98D1-F0E9B0E8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CD10C9-D9D5-DC40-2BD6-4274E8F9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8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B6913B-0A60-E82F-786F-64EEE761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65898B-EE14-AFDD-3AA3-1673E43A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FF4BEA-136D-2A2D-C7B4-DBB67E98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7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A23ED-AA41-8B6C-107B-47AC2BCC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B0516-0C19-3581-42AD-673667E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329EEC-9C84-C609-3C6B-B45343A75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82FEA-66E2-BEA6-33F6-B9E96C79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EA1EF8-F767-F92B-0C16-86682C18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240C8-7805-C71B-DC9E-BEFEB980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9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FEE96-3CB2-1D15-A8FF-FBFE27C4F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EB009A-A50B-33E5-7996-ECBE4C0F0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6B4E04-CEF4-E48F-3448-ED149C36A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FF426E-6012-6889-2FBC-48F76B98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D35DE-7AE5-E95D-CDE5-260F97FF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7E979-2B1F-D9BB-64A1-06FA2069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B4C107-C5F3-1339-EAB1-C6348C63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E04457-3CA4-7E40-341C-C1EBA096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E1492-3FB7-B505-F4AE-0D28F6C3B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4D38B-DBF2-412A-BB83-81C8AFBFAF50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B98E8-AD65-F8F3-7E69-50362E73E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3698A-798F-D05A-3195-B9A969E67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53EB9A-FEA0-4481-9471-AA9E6ADB3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8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4C13F-F65B-FE9A-3FB4-8A13E355B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이용한</a:t>
            </a:r>
            <a:br>
              <a:rPr lang="en-US" altLang="ko-KR" dirty="0"/>
            </a:br>
            <a:r>
              <a:rPr lang="ko-KR" altLang="en-US" dirty="0"/>
              <a:t>웹사이트  제작하기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9C3378-CC56-E567-27E4-39F622ED3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altLang="ko-KR" dirty="0"/>
              <a:t>202023202 </a:t>
            </a:r>
            <a:r>
              <a:rPr lang="ko-KR" altLang="en-US" dirty="0"/>
              <a:t>이지우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수업에 사용한 파일과 교재를 참고하여 직접 제작하였습니다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203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Login_process.jsp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335580" y="5029200"/>
            <a:ext cx="11520840" cy="159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로그인에 실패한 경우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3914E-E14B-4593-FC06-5ED7BE2AC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1714" r="61857" b="80953"/>
          <a:stretch/>
        </p:blipFill>
        <p:spPr>
          <a:xfrm>
            <a:off x="1649082" y="2017259"/>
            <a:ext cx="8893835" cy="24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login_welcome.jsp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335580" y="5297304"/>
            <a:ext cx="11520840" cy="1325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앞서 로그인을 한 상태라면 </a:t>
            </a:r>
            <a:r>
              <a:rPr lang="en-US" altLang="ko-KR" sz="2000" dirty="0" err="1"/>
              <a:t>login_welcome.jsp</a:t>
            </a:r>
            <a:r>
              <a:rPr lang="ko-KR" altLang="en-US" sz="2000" dirty="0"/>
              <a:t>로 넘어오게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login_welcome.jsp</a:t>
            </a:r>
            <a:r>
              <a:rPr lang="ko-KR" altLang="en-US" sz="2000" dirty="0"/>
              <a:t>에서는 세션에서 아이디와 닉네임을 받습니다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Welcome.jsp</a:t>
            </a:r>
            <a:r>
              <a:rPr lang="ko-KR" altLang="en-US" sz="2000" dirty="0"/>
              <a:t>와 대부분 비슷하지만 우측 상단에 로그인과 회원가입이 아니라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세션을 이용해 아이디</a:t>
            </a:r>
            <a:r>
              <a:rPr lang="en-US" altLang="ko-KR" sz="2000" dirty="0"/>
              <a:t>(</a:t>
            </a:r>
            <a:r>
              <a:rPr lang="ko-KR" altLang="en-US" sz="2000" dirty="0"/>
              <a:t>닉네임</a:t>
            </a:r>
            <a:r>
              <a:rPr lang="en-US" altLang="ko-KR" sz="2000" dirty="0"/>
              <a:t>)</a:t>
            </a:r>
            <a:r>
              <a:rPr lang="ko-KR" altLang="en-US" sz="2000" dirty="0"/>
              <a:t>님 안녕하세요 문구를 출력하고 </a:t>
            </a:r>
            <a:r>
              <a:rPr lang="ko-KR" altLang="en-US" sz="2000" dirty="0" err="1"/>
              <a:t>로그아웃하는</a:t>
            </a:r>
            <a:r>
              <a:rPr lang="ko-KR" altLang="en-US" sz="2000" dirty="0"/>
              <a:t> 버튼을 놓았습니다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6AFF6-D627-936F-A085-6659F2759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6" t="22666" r="29699" b="40381"/>
          <a:stretch/>
        </p:blipFill>
        <p:spPr>
          <a:xfrm>
            <a:off x="692331" y="1554480"/>
            <a:ext cx="77724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login_welcome.jsp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login_welcome.jsp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B23B7-E99C-6489-DFCF-DE239409B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1714" r="42786" b="52571"/>
          <a:stretch/>
        </p:blipFill>
        <p:spPr>
          <a:xfrm>
            <a:off x="1406511" y="1476103"/>
            <a:ext cx="9378978" cy="44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LogOut.jsp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로그아웃 버튼을 누르게 되면 </a:t>
            </a:r>
            <a:r>
              <a:rPr lang="en-US" altLang="ko-KR" sz="2000" dirty="0" err="1"/>
              <a:t>LogOut.jsp</a:t>
            </a:r>
            <a:r>
              <a:rPr lang="ko-KR" altLang="en-US" sz="2000" dirty="0"/>
              <a:t>로 넘어오게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LogOut.jsp</a:t>
            </a:r>
            <a:r>
              <a:rPr lang="ko-KR" altLang="en-US" sz="2000" dirty="0"/>
              <a:t>에서는 세션을 모두 제거하고 바로 </a:t>
            </a:r>
            <a:r>
              <a:rPr lang="en-US" altLang="ko-KR" sz="2000" dirty="0" err="1"/>
              <a:t>welcome.jsp</a:t>
            </a:r>
            <a:r>
              <a:rPr lang="ko-KR" altLang="en-US" sz="2000" dirty="0"/>
              <a:t>로 이동합니다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5EE97-CF27-77E2-BD94-5E8B90FF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4" t="10476" r="43536" b="59238"/>
          <a:stretch/>
        </p:blipFill>
        <p:spPr>
          <a:xfrm>
            <a:off x="2502728" y="1615253"/>
            <a:ext cx="7186543" cy="36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- </a:t>
            </a:r>
            <a:r>
              <a:rPr lang="en-US" altLang="ko-KR" dirty="0" err="1"/>
              <a:t>login_community.jsp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42F9A-E9B5-7B44-818A-CCD341C0B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5" t="20381" r="30036" b="61821"/>
          <a:stretch/>
        </p:blipFill>
        <p:spPr>
          <a:xfrm>
            <a:off x="221279" y="3194760"/>
            <a:ext cx="6688329" cy="144997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AFC6482-FF75-DBF7-007D-63B8382D2DCD}"/>
              </a:ext>
            </a:extLst>
          </p:cNvPr>
          <p:cNvSpPr txBox="1">
            <a:spLocks/>
          </p:cNvSpPr>
          <p:nvPr/>
        </p:nvSpPr>
        <p:spPr>
          <a:xfrm>
            <a:off x="7067006" y="2171699"/>
            <a:ext cx="4789414" cy="445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로그인 한 상태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login_welcome.jsp</a:t>
            </a:r>
            <a:r>
              <a:rPr lang="en-US" altLang="ko-KR" sz="2000" dirty="0"/>
              <a:t>)</a:t>
            </a:r>
            <a:r>
              <a:rPr lang="ko-KR" altLang="en-US" sz="2000" dirty="0"/>
              <a:t>에서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자유게시판을 클릭하면 </a:t>
            </a:r>
            <a:r>
              <a:rPr lang="en-US" altLang="ko-KR" sz="2000" dirty="0" err="1"/>
              <a:t>login_community.jsp</a:t>
            </a:r>
            <a:r>
              <a:rPr lang="ko-KR" altLang="en-US" sz="2000" dirty="0"/>
              <a:t>로 오게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login_community.jsp</a:t>
            </a:r>
            <a:r>
              <a:rPr lang="ko-KR" altLang="en-US" sz="2000" dirty="0"/>
              <a:t>에서도 </a:t>
            </a:r>
            <a:r>
              <a:rPr lang="en-US" altLang="ko-KR" sz="2000" dirty="0" err="1"/>
              <a:t>login_welcome.jsp</a:t>
            </a:r>
            <a:r>
              <a:rPr lang="ko-KR" altLang="en-US" sz="2000" dirty="0"/>
              <a:t>와 같이 세션으로 </a:t>
            </a:r>
            <a:br>
              <a:rPr lang="en-US" altLang="ko-KR" sz="2000" dirty="0"/>
            </a:br>
            <a:r>
              <a:rPr lang="ko-KR" altLang="en-US" sz="2000" dirty="0"/>
              <a:t>아이디와 닉네임을 받고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우측 상단에 아이디</a:t>
            </a:r>
            <a:r>
              <a:rPr lang="en-US" altLang="ko-KR" sz="2000" dirty="0"/>
              <a:t>(</a:t>
            </a:r>
            <a:r>
              <a:rPr lang="ko-KR" altLang="en-US" sz="2000" dirty="0"/>
              <a:t>닉네임</a:t>
            </a:r>
            <a:r>
              <a:rPr lang="en-US" altLang="ko-KR" sz="2000" dirty="0"/>
              <a:t>)</a:t>
            </a:r>
            <a:r>
              <a:rPr lang="ko-KR" altLang="en-US" sz="2000" dirty="0"/>
              <a:t>님 안녕하세요 문구와 로그아웃 버튼을 만듭니다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자유게시판임을 표시합니다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72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- </a:t>
            </a:r>
            <a:r>
              <a:rPr lang="en-US" altLang="ko-KR" dirty="0" err="1"/>
              <a:t>login_community.jsp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42F9A-E9B5-7B44-818A-CCD341C0B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5" t="37143" r="30036" b="37333"/>
          <a:stretch/>
        </p:blipFill>
        <p:spPr>
          <a:xfrm>
            <a:off x="431071" y="1573122"/>
            <a:ext cx="5664929" cy="1761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3BD247-DA44-735A-CE51-6176E7A7B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7" t="16191" r="11607" b="27238"/>
          <a:stretch/>
        </p:blipFill>
        <p:spPr>
          <a:xfrm>
            <a:off x="330922" y="3429000"/>
            <a:ext cx="6569094" cy="325170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319EF6-51E8-A3E2-60D0-1AFB277ED3DE}"/>
              </a:ext>
            </a:extLst>
          </p:cNvPr>
          <p:cNvSpPr txBox="1">
            <a:spLocks/>
          </p:cNvSpPr>
          <p:nvPr/>
        </p:nvSpPr>
        <p:spPr>
          <a:xfrm>
            <a:off x="6016336" y="1573123"/>
            <a:ext cx="5840084" cy="504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테이블을 이용해 게시글 번호와 게시글의 제목</a:t>
            </a:r>
            <a:r>
              <a:rPr lang="en-US" altLang="ko-KR" sz="2000" dirty="0"/>
              <a:t>, </a:t>
            </a:r>
            <a:r>
              <a:rPr lang="ko-KR" altLang="en-US" sz="2000" dirty="0"/>
              <a:t>작성자를 표시하게 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/>
              <a:t>try-catch</a:t>
            </a:r>
            <a:r>
              <a:rPr lang="ko-KR" altLang="en-US" sz="2000" dirty="0"/>
              <a:t>문으로 </a:t>
            </a:r>
            <a:r>
              <a:rPr lang="en-US" altLang="ko-KR" sz="2000" dirty="0" err="1"/>
              <a:t>webdb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데이터베이스에 접근합니다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While</a:t>
            </a:r>
            <a:r>
              <a:rPr lang="ko-KR" altLang="en-US" sz="2000" dirty="0"/>
              <a:t>문과 </a:t>
            </a:r>
            <a:r>
              <a:rPr lang="en-US" altLang="ko-KR" sz="2000" dirty="0" err="1"/>
              <a:t>sql</a:t>
            </a:r>
            <a:r>
              <a:rPr lang="ko-KR" altLang="en-US" sz="2000" dirty="0"/>
              <a:t>의 </a:t>
            </a:r>
            <a:r>
              <a:rPr lang="en-US" altLang="ko-KR" sz="2000" dirty="0"/>
              <a:t>Select</a:t>
            </a:r>
            <a:r>
              <a:rPr lang="ko-KR" altLang="en-US" sz="2000" dirty="0"/>
              <a:t>로 모든 게시글의 </a:t>
            </a:r>
            <a:r>
              <a:rPr lang="en-US" altLang="ko-KR" sz="2000" dirty="0"/>
              <a:t>id, title, </a:t>
            </a:r>
            <a:r>
              <a:rPr lang="en-US" altLang="ko-KR" sz="2000" dirty="0" err="1"/>
              <a:t>user_name</a:t>
            </a:r>
            <a:r>
              <a:rPr lang="ko-KR" altLang="en-US" sz="2000" dirty="0"/>
              <a:t>을 조회합니다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이때 최근에 쓰여진 글이 위로 올라오게 하기 위해 </a:t>
            </a:r>
            <a:r>
              <a:rPr lang="en-US" altLang="ko-KR" sz="2000" dirty="0"/>
              <a:t>order by</a:t>
            </a:r>
            <a:r>
              <a:rPr lang="ko-KR" altLang="en-US" sz="2000" dirty="0"/>
              <a:t> </a:t>
            </a:r>
            <a:r>
              <a:rPr lang="en-US" altLang="ko-KR" sz="2000" dirty="0"/>
              <a:t>id desc</a:t>
            </a:r>
            <a:r>
              <a:rPr lang="ko-KR" altLang="en-US" sz="2000" dirty="0"/>
              <a:t>로 게시글 번호 내림차순 정렬합니다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조회한 게시글의 번호와 제목</a:t>
            </a:r>
            <a:r>
              <a:rPr lang="en-US" altLang="ko-KR" sz="2000" dirty="0"/>
              <a:t>, </a:t>
            </a:r>
            <a:r>
              <a:rPr lang="ko-KR" altLang="en-US" sz="2000" dirty="0"/>
              <a:t>작성자 닉네임을 표시합니다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제목을 클릭하면 게시글을 볼 수 있게 </a:t>
            </a:r>
            <a:r>
              <a:rPr lang="en-US" altLang="ko-KR" sz="2000" dirty="0" err="1"/>
              <a:t>post.jsp</a:t>
            </a:r>
            <a:r>
              <a:rPr lang="ko-KR" altLang="en-US" sz="2000" dirty="0"/>
              <a:t>로 링크를 거는데</a:t>
            </a:r>
            <a:r>
              <a:rPr lang="en-US" altLang="ko-KR" sz="2000" dirty="0"/>
              <a:t>, ?id=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post_id</a:t>
            </a:r>
            <a:r>
              <a:rPr lang="ko-KR" altLang="en-US" sz="2000" dirty="0"/>
              <a:t>를 같이 붙여서 제목에 맞는 </a:t>
            </a:r>
            <a:r>
              <a:rPr lang="en-US" altLang="ko-KR" sz="2000" dirty="0" err="1"/>
              <a:t>post_id</a:t>
            </a:r>
            <a:r>
              <a:rPr lang="ko-KR" altLang="en-US" sz="2000" dirty="0"/>
              <a:t> 값을 보낼 수 있게 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마지막으로 </a:t>
            </a:r>
            <a:r>
              <a:rPr lang="ko-KR" altLang="en-US" sz="2000" dirty="0" err="1"/>
              <a:t>메인페이지로</a:t>
            </a:r>
            <a:r>
              <a:rPr lang="ko-KR" altLang="en-US" sz="2000" dirty="0"/>
              <a:t> 이동하는 버튼과 글쓰기 버튼을 표시합니다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96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- </a:t>
            </a:r>
            <a:r>
              <a:rPr lang="en-US" altLang="ko-KR" dirty="0" err="1"/>
              <a:t>login_community.jsp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81C82C-BB5C-7BA1-6FF2-6098C633A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" t="1715" r="43322" b="40381"/>
          <a:stretch/>
        </p:blipFill>
        <p:spPr>
          <a:xfrm>
            <a:off x="2386345" y="1690687"/>
            <a:ext cx="7235637" cy="437302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B2F109-875F-3691-72F7-57A26B152874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login_community.jsp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408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136" y="365125"/>
            <a:ext cx="4051663" cy="1325563"/>
          </a:xfrm>
        </p:spPr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community.jsp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AFC6482-FF75-DBF7-007D-63B8382D2DCD}"/>
              </a:ext>
            </a:extLst>
          </p:cNvPr>
          <p:cNvSpPr txBox="1">
            <a:spLocks/>
          </p:cNvSpPr>
          <p:nvPr/>
        </p:nvSpPr>
        <p:spPr>
          <a:xfrm>
            <a:off x="7067006" y="2171699"/>
            <a:ext cx="4789414" cy="4451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로그인 하지 않은 상태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welcome.jsp</a:t>
            </a:r>
            <a:r>
              <a:rPr lang="en-US" altLang="ko-KR" sz="2000" dirty="0"/>
              <a:t>)</a:t>
            </a:r>
            <a:r>
              <a:rPr lang="ko-KR" altLang="en-US" sz="2000" dirty="0"/>
              <a:t>에서</a:t>
            </a:r>
            <a:r>
              <a:rPr lang="en-US" altLang="ko-KR" sz="2000" dirty="0"/>
              <a:t> </a:t>
            </a:r>
            <a:r>
              <a:rPr lang="ko-KR" altLang="en-US" sz="2000" dirty="0"/>
              <a:t>자유게시판을 클릭하면 </a:t>
            </a:r>
            <a:r>
              <a:rPr lang="en-US" altLang="ko-KR" sz="2000" dirty="0" err="1"/>
              <a:t>community.jsp</a:t>
            </a:r>
            <a:r>
              <a:rPr lang="ko-KR" altLang="en-US" sz="2000" dirty="0"/>
              <a:t>로 오게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community.jsp</a:t>
            </a:r>
            <a:r>
              <a:rPr lang="ko-KR" altLang="en-US" sz="2000" dirty="0"/>
              <a:t>에서도 </a:t>
            </a:r>
            <a:r>
              <a:rPr lang="en-US" altLang="ko-KR" sz="2000" dirty="0" err="1"/>
              <a:t>welcome.jsp</a:t>
            </a:r>
            <a:r>
              <a:rPr lang="ko-KR" altLang="en-US" sz="2000" dirty="0"/>
              <a:t>와 같이 우측 상단에 로그인과 회원가입 링크를 출력합니다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자유게시판임을 표시합니다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그리고 </a:t>
            </a:r>
            <a:r>
              <a:rPr lang="en-US" altLang="ko-KR" sz="2000" dirty="0" err="1"/>
              <a:t>login_community.jsp</a:t>
            </a:r>
            <a:r>
              <a:rPr lang="ko-KR" altLang="en-US" sz="2000" dirty="0"/>
              <a:t>와 마찬가지로 테이블로 게시글을 쭉 나열합니다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마지막으로 메인 페이지로 이동 버튼을 만듭니다</a:t>
            </a:r>
            <a:r>
              <a:rPr lang="en-US" altLang="ko-KR" sz="2000" dirty="0"/>
              <a:t>. </a:t>
            </a:r>
            <a:r>
              <a:rPr lang="ko-KR" altLang="en-US" sz="2000" dirty="0"/>
              <a:t>로그인한 상태가 아니기 때문에 글쓰기 버튼은 만들지 않았습니다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504F8-8084-4F3E-296D-8A5B398C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3" t="20762" r="19964" b="39809"/>
          <a:stretch/>
        </p:blipFill>
        <p:spPr>
          <a:xfrm>
            <a:off x="335580" y="431073"/>
            <a:ext cx="6753498" cy="2704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8E3395-1E65-5988-018E-B087494A7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3" t="18667" r="25000" b="27048"/>
          <a:stretch/>
        </p:blipFill>
        <p:spPr>
          <a:xfrm>
            <a:off x="335580" y="3135086"/>
            <a:ext cx="6230984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8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community.jsp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B2F109-875F-3691-72F7-57A26B152874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community.jsp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2652A-3BA3-A5C8-E335-3D64836B4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" t="1715" r="43106" b="41905"/>
          <a:stretch/>
        </p:blipFill>
        <p:spPr>
          <a:xfrm>
            <a:off x="2318807" y="1479213"/>
            <a:ext cx="7554386" cy="44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7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post.jsp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319EF6-51E8-A3E2-60D0-1AFB277ED3DE}"/>
              </a:ext>
            </a:extLst>
          </p:cNvPr>
          <p:cNvSpPr txBox="1">
            <a:spLocks/>
          </p:cNvSpPr>
          <p:nvPr/>
        </p:nvSpPr>
        <p:spPr>
          <a:xfrm>
            <a:off x="6505302" y="1896903"/>
            <a:ext cx="5351117" cy="472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Post.jsp</a:t>
            </a:r>
            <a:r>
              <a:rPr lang="ko-KR" altLang="en-US" sz="2000" dirty="0"/>
              <a:t>에서는 우선 </a:t>
            </a:r>
            <a:r>
              <a:rPr lang="en-US" altLang="ko-KR" sz="2000" dirty="0" err="1"/>
              <a:t>community.jsp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en-US" altLang="ko-KR" sz="2000" dirty="0" err="1"/>
              <a:t>login_community.jsp</a:t>
            </a:r>
            <a:r>
              <a:rPr lang="ko-KR" altLang="en-US" sz="2000" dirty="0"/>
              <a:t>에서 보낸 </a:t>
            </a:r>
            <a:r>
              <a:rPr lang="en-US" altLang="ko-KR" sz="2000" dirty="0"/>
              <a:t>id</a:t>
            </a:r>
            <a:r>
              <a:rPr lang="ko-KR" altLang="en-US" sz="2000" dirty="0"/>
              <a:t>값을 받습니다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</a:t>
            </a:r>
            <a:r>
              <a:rPr lang="en-US" altLang="ko-KR" sz="2000" dirty="0"/>
              <a:t>try-catch</a:t>
            </a:r>
            <a:r>
              <a:rPr lang="ko-KR" altLang="en-US" sz="2000" dirty="0"/>
              <a:t>문을 이용해 </a:t>
            </a:r>
            <a:r>
              <a:rPr lang="en-US" altLang="ko-KR" sz="2000" dirty="0" err="1"/>
              <a:t>webdb</a:t>
            </a:r>
            <a:r>
              <a:rPr lang="ko-KR" altLang="en-US" sz="2000" dirty="0"/>
              <a:t> 데이터베이스에 접근하고 </a:t>
            </a:r>
            <a:r>
              <a:rPr lang="en-US" altLang="ko-KR" sz="2000" dirty="0" err="1"/>
              <a:t>sql</a:t>
            </a:r>
            <a:r>
              <a:rPr lang="ko-KR" altLang="en-US" sz="2000" dirty="0"/>
              <a:t>의 </a:t>
            </a:r>
            <a:r>
              <a:rPr lang="en-US" altLang="ko-KR" sz="2000" dirty="0"/>
              <a:t>select</a:t>
            </a:r>
            <a:r>
              <a:rPr lang="ko-KR" altLang="en-US" sz="2000" dirty="0"/>
              <a:t>를 이용해서 받은 </a:t>
            </a:r>
            <a:r>
              <a:rPr lang="en-US" altLang="ko-KR" sz="2000" dirty="0"/>
              <a:t>id</a:t>
            </a:r>
            <a:r>
              <a:rPr lang="ko-KR" altLang="en-US" sz="2000" dirty="0"/>
              <a:t>값을 가진 게시글을 조회합니다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해당 게시글의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제목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/>
              <a:t>작성자를 가져와서 화면에 출력합니다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그리고 마지막으로 좌측 하단에 이전으로 돌아가기 버튼을 만듭니다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D1CED-337A-079B-F442-1E683732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7" t="10285" r="25429" b="25524"/>
          <a:stretch/>
        </p:blipFill>
        <p:spPr>
          <a:xfrm>
            <a:off x="143691" y="1896904"/>
            <a:ext cx="6152607" cy="44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3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E9099-A0E5-5CE5-4D27-E683D8C0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데이터베이스와 테이블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3A8A7-38CF-E610-33E3-0E5B7FBEF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244" y="1825625"/>
            <a:ext cx="4090555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 err="1"/>
              <a:t>webdb</a:t>
            </a:r>
            <a:r>
              <a:rPr lang="ko-KR" altLang="en-US" sz="2000" dirty="0"/>
              <a:t>라는 이름으로 데이터베이스를 만듭니다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id,</a:t>
            </a:r>
            <a:r>
              <a:rPr lang="ko-KR" altLang="en-US" sz="2000" dirty="0"/>
              <a:t> </a:t>
            </a:r>
            <a:r>
              <a:rPr lang="en-US" altLang="ko-KR" sz="2000" dirty="0"/>
              <a:t>name,</a:t>
            </a:r>
            <a:r>
              <a:rPr lang="ko-KR" altLang="en-US" sz="2000" dirty="0"/>
              <a:t> </a:t>
            </a:r>
            <a:r>
              <a:rPr lang="en-US" altLang="ko-KR" sz="2000" dirty="0"/>
              <a:t>passwd</a:t>
            </a:r>
            <a:r>
              <a:rPr lang="ko-KR" altLang="en-US" sz="2000" dirty="0"/>
              <a:t>를 열로</a:t>
            </a:r>
            <a:r>
              <a:rPr lang="en-US" altLang="ko-KR" sz="2000" dirty="0"/>
              <a:t>, id</a:t>
            </a:r>
            <a:r>
              <a:rPr lang="ko-KR" altLang="en-US" sz="2000" dirty="0"/>
              <a:t>를 </a:t>
            </a:r>
            <a:r>
              <a:rPr lang="en-US" altLang="ko-KR" sz="2000" dirty="0"/>
              <a:t>primary key</a:t>
            </a:r>
            <a:r>
              <a:rPr lang="ko-KR" altLang="en-US" sz="2000" dirty="0"/>
              <a:t>로 갖는 </a:t>
            </a:r>
            <a:r>
              <a:rPr lang="en-US" altLang="ko-KR" sz="2000" dirty="0"/>
              <a:t>member </a:t>
            </a:r>
            <a:r>
              <a:rPr lang="ko-KR" altLang="en-US" sz="2000" dirty="0"/>
              <a:t>테이블과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Id, title, post, </a:t>
            </a:r>
            <a:r>
              <a:rPr lang="en-US" altLang="ko-KR" sz="2000" dirty="0" err="1"/>
              <a:t>user_name</a:t>
            </a:r>
            <a:r>
              <a:rPr lang="ko-KR" altLang="en-US" sz="2000" dirty="0"/>
              <a:t>을 열로</a:t>
            </a:r>
            <a:r>
              <a:rPr lang="en-US" altLang="ko-KR" sz="2000" dirty="0"/>
              <a:t>, id</a:t>
            </a:r>
            <a:r>
              <a:rPr lang="ko-KR" altLang="en-US" sz="2000" dirty="0"/>
              <a:t>를 </a:t>
            </a:r>
            <a:r>
              <a:rPr lang="en-US" altLang="ko-KR" sz="2000" dirty="0"/>
              <a:t>primary key</a:t>
            </a:r>
            <a:r>
              <a:rPr lang="ko-KR" altLang="en-US" sz="2000" dirty="0"/>
              <a:t>로 갖는 </a:t>
            </a:r>
            <a:r>
              <a:rPr lang="en-US" altLang="ko-KR" sz="2000" dirty="0"/>
              <a:t>community </a:t>
            </a:r>
            <a:r>
              <a:rPr lang="ko-KR" altLang="en-US" sz="2000" dirty="0"/>
              <a:t>테이블을 만듭니다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각 테이블에 예시로 사용할 행들도 </a:t>
            </a:r>
            <a:r>
              <a:rPr lang="en-US" altLang="ko-KR" sz="2000" dirty="0"/>
              <a:t>1~2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추가해두었습니다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9AC81-47D6-B8D1-FE34-1CB16AD41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3" t="14095" r="39893" b="33143"/>
          <a:stretch/>
        </p:blipFill>
        <p:spPr>
          <a:xfrm>
            <a:off x="381000" y="1927713"/>
            <a:ext cx="6737265" cy="41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8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post.jsp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B2F109-875F-3691-72F7-57A26B152874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post.jsp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90232-724C-3B10-677B-939584264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1904" r="57678" b="68952"/>
          <a:stretch/>
        </p:blipFill>
        <p:spPr>
          <a:xfrm>
            <a:off x="1578578" y="1772351"/>
            <a:ext cx="9034843" cy="37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7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writing.jsp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319EF6-51E8-A3E2-60D0-1AFB277ED3DE}"/>
              </a:ext>
            </a:extLst>
          </p:cNvPr>
          <p:cNvSpPr txBox="1">
            <a:spLocks/>
          </p:cNvSpPr>
          <p:nvPr/>
        </p:nvSpPr>
        <p:spPr>
          <a:xfrm>
            <a:off x="313510" y="4872446"/>
            <a:ext cx="11542910" cy="1750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Login_community.jsp</a:t>
            </a:r>
            <a:r>
              <a:rPr lang="ko-KR" altLang="en-US" sz="2000" dirty="0"/>
              <a:t>에서 글쓰기 버튼을 누르면 </a:t>
            </a:r>
            <a:r>
              <a:rPr lang="en-US" altLang="ko-KR" sz="2000" dirty="0" err="1"/>
              <a:t>writing.jsp</a:t>
            </a:r>
            <a:r>
              <a:rPr lang="ko-KR" altLang="en-US" sz="2000" dirty="0"/>
              <a:t>로 오게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Writing.jsp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form</a:t>
            </a:r>
            <a:r>
              <a:rPr lang="ko-KR" altLang="en-US" sz="2000" dirty="0"/>
              <a:t>을 이용해서 제목과 내용을 </a:t>
            </a:r>
            <a:r>
              <a:rPr lang="ko-KR" altLang="en-US" sz="2000" dirty="0" err="1"/>
              <a:t>입력받고</a:t>
            </a:r>
            <a:r>
              <a:rPr lang="ko-KR" altLang="en-US" sz="2000" dirty="0"/>
              <a:t> 게시글 등록 버튼을 누르면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Writing_process.jsp</a:t>
            </a:r>
            <a:r>
              <a:rPr lang="ko-KR" altLang="en-US" sz="2000" dirty="0"/>
              <a:t>로 값을 전송합니다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03E56-84EB-77BE-EAB5-77A7EA316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3" t="11809" r="15035" b="48381"/>
          <a:stretch/>
        </p:blipFill>
        <p:spPr>
          <a:xfrm>
            <a:off x="1988374" y="1585868"/>
            <a:ext cx="8215251" cy="30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5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writing.jsp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EB2F109-875F-3691-72F7-57A26B152874}"/>
              </a:ext>
            </a:extLst>
          </p:cNvPr>
          <p:cNvSpPr txBox="1">
            <a:spLocks/>
          </p:cNvSpPr>
          <p:nvPr/>
        </p:nvSpPr>
        <p:spPr>
          <a:xfrm>
            <a:off x="7419478" y="3108960"/>
            <a:ext cx="4436942" cy="3513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writing.jsp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986B7-2EA1-31C3-D23E-E68874C07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1714" r="39464" b="10096"/>
          <a:stretch/>
        </p:blipFill>
        <p:spPr>
          <a:xfrm>
            <a:off x="1119352" y="1455555"/>
            <a:ext cx="601897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1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writing_process.jsp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319EF6-51E8-A3E2-60D0-1AFB277ED3DE}"/>
              </a:ext>
            </a:extLst>
          </p:cNvPr>
          <p:cNvSpPr txBox="1">
            <a:spLocks/>
          </p:cNvSpPr>
          <p:nvPr/>
        </p:nvSpPr>
        <p:spPr>
          <a:xfrm>
            <a:off x="7485016" y="1580604"/>
            <a:ext cx="4371403" cy="504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Writing.jsp</a:t>
            </a:r>
            <a:r>
              <a:rPr lang="ko-KR" altLang="en-US" sz="2000" dirty="0"/>
              <a:t>에서 제목과 내용을 입력하고 게시글 등록 버튼을 누르면 </a:t>
            </a:r>
            <a:r>
              <a:rPr lang="en-US" altLang="ko-KR" sz="2000" dirty="0" err="1"/>
              <a:t>writing_process.jsp</a:t>
            </a:r>
            <a:r>
              <a:rPr lang="ko-KR" altLang="en-US" sz="2000" dirty="0"/>
              <a:t>로 제목과 내용이 전달됩니다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제목과 내용을 전달받고 세션으로 현재 사용자의 닉네임을 가져와서 </a:t>
            </a:r>
            <a:r>
              <a:rPr lang="en-US" altLang="ko-KR" sz="2000" dirty="0"/>
              <a:t>community </a:t>
            </a:r>
            <a:r>
              <a:rPr lang="ko-KR" altLang="en-US" sz="2000" dirty="0"/>
              <a:t>테이블에 값을 넣으면 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/>
              <a:t>Try-catch</a:t>
            </a:r>
            <a:r>
              <a:rPr lang="ko-KR" altLang="en-US" sz="2000" dirty="0"/>
              <a:t>문으로 </a:t>
            </a:r>
            <a:r>
              <a:rPr lang="en-US" altLang="ko-KR" sz="2000" dirty="0" err="1"/>
              <a:t>webdb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데이터베이스에 접근하고 </a:t>
            </a:r>
            <a:r>
              <a:rPr lang="en-US" altLang="ko-KR" sz="2000" dirty="0"/>
              <a:t>insert into</a:t>
            </a:r>
            <a:r>
              <a:rPr lang="ko-KR" altLang="en-US" sz="2000" dirty="0"/>
              <a:t>로 </a:t>
            </a:r>
            <a:r>
              <a:rPr lang="en-US" altLang="ko-KR" sz="2000" dirty="0"/>
              <a:t>community </a:t>
            </a:r>
            <a:r>
              <a:rPr lang="ko-KR" altLang="en-US" sz="2000" dirty="0"/>
              <a:t>테이블에 제목과 내용</a:t>
            </a:r>
            <a:r>
              <a:rPr lang="en-US" altLang="ko-KR" sz="2000" dirty="0"/>
              <a:t>, </a:t>
            </a:r>
            <a:r>
              <a:rPr lang="ko-KR" altLang="en-US" sz="2000" dirty="0"/>
              <a:t>닉네임을 집어넣으면 끝입니다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성공적으로 값이 입력되었다면 게시글이 등록되었다고 표시하고 게시판으로 이동 버튼을 보여줍니다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2FA18-E523-05FE-8EEC-BDE52B515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3" t="17143" r="22214" b="28952"/>
          <a:stretch/>
        </p:blipFill>
        <p:spPr>
          <a:xfrm>
            <a:off x="183894" y="1802673"/>
            <a:ext cx="7301122" cy="43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27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B137-CE08-D1D2-435E-2F1CA09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– </a:t>
            </a:r>
            <a:r>
              <a:rPr lang="en-US" altLang="ko-KR" dirty="0" err="1"/>
              <a:t>writing_process.jsp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964E7-F72B-7B33-574D-0275D0209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" t="1714" r="39143" b="80671"/>
          <a:stretch/>
        </p:blipFill>
        <p:spPr>
          <a:xfrm>
            <a:off x="1367791" y="1690688"/>
            <a:ext cx="9456417" cy="1601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12FD6B-A6F8-1441-0FD0-BB3BB3ED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2" t="1332" r="38928" b="69906"/>
          <a:stretch/>
        </p:blipFill>
        <p:spPr>
          <a:xfrm>
            <a:off x="1965901" y="3292316"/>
            <a:ext cx="8260198" cy="228441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EFF3BF7-B1E1-55F1-BEFD-F5154FAAF44B}"/>
              </a:ext>
            </a:extLst>
          </p:cNvPr>
          <p:cNvSpPr txBox="1">
            <a:spLocks/>
          </p:cNvSpPr>
          <p:nvPr/>
        </p:nvSpPr>
        <p:spPr>
          <a:xfrm>
            <a:off x="335580" y="5904410"/>
            <a:ext cx="11520840" cy="71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게시글이 등록된 모습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158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– </a:t>
            </a:r>
            <a:r>
              <a:rPr lang="ko-KR" altLang="en-US" dirty="0"/>
              <a:t>데이터베이스 커넥션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6495EAC-B0E6-FBD9-D88D-2C164FC74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66" t="34296" r="34070" b="4463"/>
          <a:stretch/>
        </p:blipFill>
        <p:spPr>
          <a:xfrm>
            <a:off x="838200" y="1867989"/>
            <a:ext cx="6062134" cy="430897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7263244" y="1825625"/>
            <a:ext cx="40905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MySQL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webdb</a:t>
            </a:r>
            <a:r>
              <a:rPr lang="ko-KR" altLang="en-US" sz="2000" dirty="0"/>
              <a:t> 데이터베이스를 </a:t>
            </a:r>
            <a:r>
              <a:rPr lang="en-US" altLang="ko-KR" sz="2000" dirty="0"/>
              <a:t>eclipse</a:t>
            </a:r>
            <a:r>
              <a:rPr lang="ko-KR" altLang="en-US" sz="2000" dirty="0"/>
              <a:t>에 커넥션을 설정합니다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1255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welcome.jsp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838200" y="5311502"/>
            <a:ext cx="10515599" cy="1095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/>
              <a:t>welcome.jsp</a:t>
            </a:r>
            <a:r>
              <a:rPr lang="ko-KR" altLang="en-US" sz="2000" dirty="0"/>
              <a:t>는 사이트에 접속 시 나오게 할 메인 화면입니다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우 상단에 </a:t>
            </a:r>
            <a:r>
              <a:rPr lang="en-US" altLang="ko-KR" sz="2000" dirty="0" err="1"/>
              <a:t>Login.jsp</a:t>
            </a:r>
            <a:r>
              <a:rPr lang="ko-KR" altLang="en-US" sz="2000" dirty="0"/>
              <a:t>로 이동하는 로그인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SignUp.jsp</a:t>
            </a:r>
            <a:r>
              <a:rPr lang="ko-KR" altLang="en-US" sz="2000" dirty="0"/>
              <a:t>로 이동하는 회원가입 링크를 만들고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그 밑으로 사이트 </a:t>
            </a:r>
            <a:r>
              <a:rPr lang="ko-KR" altLang="en-US" sz="2000" dirty="0" err="1"/>
              <a:t>메인을</a:t>
            </a:r>
            <a:r>
              <a:rPr lang="ko-KR" altLang="en-US" sz="2000" dirty="0"/>
              <a:t> 표시하는 부분과 자유 게시판으로 이동하는 링크를 만듭니다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C5CDF4-102A-03FD-5893-72F48FADC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7" t="9931" r="18679" b="44571"/>
          <a:stretch/>
        </p:blipFill>
        <p:spPr>
          <a:xfrm>
            <a:off x="1608909" y="1399991"/>
            <a:ext cx="8678667" cy="38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welcome.jsp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838200" y="5725390"/>
            <a:ext cx="10515599" cy="681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welcome.jsp</a:t>
            </a:r>
            <a:r>
              <a:rPr lang="ko-KR" altLang="en-US" sz="2000" dirty="0"/>
              <a:t> 화면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F2AA67-0FC6-7BCC-BEDA-88D75532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" t="2121" r="31429" b="52381"/>
          <a:stretch/>
        </p:blipFill>
        <p:spPr>
          <a:xfrm>
            <a:off x="746760" y="1630318"/>
            <a:ext cx="10186851" cy="38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SignUp.jsp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838200" y="5311502"/>
            <a:ext cx="10515599" cy="1095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SignUp.jsp</a:t>
            </a:r>
            <a:r>
              <a:rPr lang="ko-KR" altLang="en-US" sz="2000" dirty="0"/>
              <a:t>는 회원가입을 위한 페이지입니다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닉네임과 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비밀번호와 비밀번호 확인까지 총 </a:t>
            </a:r>
            <a:r>
              <a:rPr lang="en-US" altLang="ko-KR" sz="2000" dirty="0"/>
              <a:t>4</a:t>
            </a:r>
            <a:r>
              <a:rPr lang="ko-KR" altLang="en-US" sz="2000" dirty="0"/>
              <a:t>가지의 값을 </a:t>
            </a:r>
            <a:r>
              <a:rPr lang="en-US" altLang="ko-KR" sz="2000" dirty="0"/>
              <a:t>form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입력받아서</a:t>
            </a:r>
            <a:r>
              <a:rPr lang="ko-KR" altLang="en-US" sz="2000" dirty="0"/>
              <a:t> 회원가입 버튼을 누르면 </a:t>
            </a:r>
            <a:r>
              <a:rPr lang="en-US" altLang="ko-KR" sz="2000" dirty="0" err="1"/>
              <a:t>signup_process.jsp</a:t>
            </a:r>
            <a:r>
              <a:rPr lang="ko-KR" altLang="en-US" sz="2000" dirty="0" err="1"/>
              <a:t>로보냅니다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돌아가기 버튼을 누르면 이전 화면으로 돌아갑니다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B4D106-9A35-7397-86B8-AB14BFB9E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7" t="19620" r="12250" b="29905"/>
          <a:stretch/>
        </p:blipFill>
        <p:spPr>
          <a:xfrm>
            <a:off x="274320" y="1476102"/>
            <a:ext cx="7667898" cy="3461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3F8CD2-1EB3-C282-70A0-42C535899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" t="1714" r="69893" b="66095"/>
          <a:stretch/>
        </p:blipFill>
        <p:spPr>
          <a:xfrm>
            <a:off x="6792230" y="1319155"/>
            <a:ext cx="4561569" cy="29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6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signup_process.jsp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6413863" y="1580607"/>
            <a:ext cx="5172891" cy="51337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/>
              <a:t>signup_process.jsp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request.getParameter</a:t>
            </a:r>
            <a:r>
              <a:rPr lang="ko-KR" altLang="en-US" sz="2000" dirty="0"/>
              <a:t>를 이용해 </a:t>
            </a:r>
            <a:r>
              <a:rPr lang="en-US" altLang="ko-KR" sz="2000" dirty="0" err="1"/>
              <a:t>SignUp.jsp</a:t>
            </a:r>
            <a:r>
              <a:rPr lang="ko-KR" altLang="en-US" sz="2000" dirty="0"/>
              <a:t>로부터 값을 받습니다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그후 </a:t>
            </a:r>
            <a:r>
              <a:rPr lang="en-US" altLang="ko-KR" sz="2000" dirty="0"/>
              <a:t>if</a:t>
            </a:r>
            <a:r>
              <a:rPr lang="ko-KR" altLang="en-US" sz="2000" dirty="0"/>
              <a:t>와 </a:t>
            </a:r>
            <a:r>
              <a:rPr lang="en-US" altLang="ko-KR" sz="2000" dirty="0"/>
              <a:t>else if</a:t>
            </a:r>
            <a:r>
              <a:rPr lang="ko-KR" altLang="en-US" sz="2000" dirty="0"/>
              <a:t>를 이용해 비밀번호가 비밀번호 확인과 다를 때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비밀번호가 입력되지 않았을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아이디가 입력되지 않았을 때</a:t>
            </a:r>
            <a:r>
              <a:rPr lang="en-US" altLang="ko-KR" sz="2000" dirty="0"/>
              <a:t>, </a:t>
            </a:r>
            <a:r>
              <a:rPr lang="ko-KR" altLang="en-US" sz="2000" dirty="0"/>
              <a:t>닉네임이 입력되지 않았을 때 </a:t>
            </a:r>
            <a:r>
              <a:rPr lang="en-US" altLang="ko-KR" sz="2000" dirty="0"/>
              <a:t>badge</a:t>
            </a:r>
            <a:r>
              <a:rPr lang="ko-KR" altLang="en-US" sz="2000" dirty="0"/>
              <a:t>로 해당 문제를 출력하고 이전화면으로 돌아가는 버튼을 만듭니다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위에서 문제가 없었다면 </a:t>
            </a:r>
            <a:r>
              <a:rPr lang="en-US" altLang="ko-KR" sz="2000" dirty="0" err="1"/>
              <a:t>java.sql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클래스를 이용해 </a:t>
            </a:r>
            <a:r>
              <a:rPr lang="en-US" altLang="ko-KR" sz="2000" dirty="0"/>
              <a:t>try-catch</a:t>
            </a:r>
            <a:r>
              <a:rPr lang="ko-KR" altLang="en-US" sz="2000" dirty="0"/>
              <a:t>문으로 </a:t>
            </a:r>
            <a:r>
              <a:rPr lang="en-US" altLang="ko-KR" sz="2000" dirty="0" err="1"/>
              <a:t>webdb</a:t>
            </a:r>
            <a:r>
              <a:rPr lang="ko-KR" altLang="en-US" sz="2000" dirty="0"/>
              <a:t>에 접근해 </a:t>
            </a:r>
            <a:r>
              <a:rPr lang="en-US" altLang="ko-KR" sz="2000" dirty="0"/>
              <a:t>member </a:t>
            </a:r>
            <a:r>
              <a:rPr lang="ko-KR" altLang="en-US" sz="2000" dirty="0"/>
              <a:t>클래스에 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</a:t>
            </a:r>
            <a:r>
              <a:rPr lang="en-US" altLang="ko-KR" sz="2000" dirty="0"/>
              <a:t>, </a:t>
            </a:r>
            <a:r>
              <a:rPr lang="ko-KR" altLang="en-US" sz="2000" dirty="0"/>
              <a:t>닉네임 값을 추가합니다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문제가 없었다면 회원가입이 완료되었다고 표시하고 로그인하기 버튼으로 로그인 화면으로 넘어가게 합니다</a:t>
            </a:r>
            <a:r>
              <a:rPr lang="en-US" altLang="ko-KR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그러나 </a:t>
            </a:r>
            <a:r>
              <a:rPr lang="en-US" altLang="ko-KR" sz="2000" dirty="0"/>
              <a:t>try</a:t>
            </a:r>
            <a:r>
              <a:rPr lang="ko-KR" altLang="en-US" sz="2000" dirty="0"/>
              <a:t>에서 문제가 발견되었다면 </a:t>
            </a:r>
            <a:r>
              <a:rPr lang="en-US" altLang="ko-KR" sz="2000" dirty="0"/>
              <a:t>catch</a:t>
            </a:r>
            <a:r>
              <a:rPr lang="ko-KR" altLang="en-US" sz="2000" dirty="0"/>
              <a:t>로 넘어가서 오류가 발생하였음을 표시하고 오류 메시지를 출력하고 이전화면으로 돌아가는 버튼을 만듭니다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8FEC0-C63E-134A-661B-2D921A5BC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4" t="26667" r="34000" b="26476"/>
          <a:stretch/>
        </p:blipFill>
        <p:spPr>
          <a:xfrm>
            <a:off x="734290" y="1437983"/>
            <a:ext cx="5361710" cy="3574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78DF22-053E-7E4A-2571-109E09A7F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1" t="41938" r="26287" b="30668"/>
          <a:stretch/>
        </p:blipFill>
        <p:spPr>
          <a:xfrm>
            <a:off x="171646" y="5012457"/>
            <a:ext cx="5967105" cy="1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signup_process.jsp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3762103" y="3631471"/>
            <a:ext cx="5029200" cy="763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▲ 비밀번호 입력에 문제가 있을 경우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▼ 문제 없이 회원가입이 완료된 경우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5B9ED-DDF7-D4BA-C776-8EA4A35ED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t="2095" r="61000" b="80000"/>
          <a:stretch/>
        </p:blipFill>
        <p:spPr>
          <a:xfrm>
            <a:off x="2727330" y="1690687"/>
            <a:ext cx="7116162" cy="1927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63AA7-B883-5605-341D-563DB710D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 t="2577" r="60785" b="78095"/>
          <a:stretch/>
        </p:blipFill>
        <p:spPr>
          <a:xfrm>
            <a:off x="2727330" y="4776033"/>
            <a:ext cx="7119364" cy="20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1C69-0A1E-9B82-8BB3-6B61B5CC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Login_process.jsp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68C294-48E0-ED5D-393C-C0365664CC03}"/>
              </a:ext>
            </a:extLst>
          </p:cNvPr>
          <p:cNvSpPr txBox="1">
            <a:spLocks/>
          </p:cNvSpPr>
          <p:nvPr/>
        </p:nvSpPr>
        <p:spPr>
          <a:xfrm>
            <a:off x="7067006" y="1489165"/>
            <a:ext cx="4789414" cy="513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Login_process.jsp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request.getParameter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Login.jsp</a:t>
            </a:r>
            <a:r>
              <a:rPr lang="ko-KR" altLang="en-US" sz="2000" dirty="0"/>
              <a:t>로부터 값을 받습니다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회원가입과 마찬가지로 </a:t>
            </a:r>
            <a:r>
              <a:rPr lang="en-US" altLang="ko-KR" sz="2000" dirty="0"/>
              <a:t>try-catch</a:t>
            </a:r>
            <a:r>
              <a:rPr lang="ko-KR" altLang="en-US" sz="2000" dirty="0"/>
              <a:t>문을 이용해서 </a:t>
            </a:r>
            <a:r>
              <a:rPr lang="en-US" altLang="ko-KR" sz="2000" dirty="0" err="1"/>
              <a:t>webdb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데이터베이스에 접근해</a:t>
            </a:r>
            <a:endParaRPr lang="en-US" altLang="ko-KR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/>
              <a:t>Select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Login.jsp</a:t>
            </a:r>
            <a:r>
              <a:rPr lang="ko-KR" altLang="en-US" sz="2000" dirty="0"/>
              <a:t>로부터 받은 아이디와 비밀번호가 </a:t>
            </a:r>
            <a:r>
              <a:rPr lang="en-US" altLang="ko-KR" sz="2000" dirty="0"/>
              <a:t>member </a:t>
            </a:r>
            <a:r>
              <a:rPr lang="ko-KR" altLang="en-US" sz="2000" dirty="0"/>
              <a:t>테이블에 존재하는지 확인해서 있다면 아이디와 닉네임을 유효시간이 무한한 세션을 생성합니다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 다음 </a:t>
            </a:r>
            <a:r>
              <a:rPr lang="en-US" altLang="ko-KR" sz="2000" dirty="0" err="1"/>
              <a:t>login_welcome.jsp</a:t>
            </a:r>
            <a:r>
              <a:rPr lang="en-US" altLang="ko-KR" sz="2000" dirty="0"/>
              <a:t> </a:t>
            </a:r>
            <a:r>
              <a:rPr lang="ko-KR" altLang="en-US" sz="2000" dirty="0"/>
              <a:t>페이지로 곧바로 이동합니다</a:t>
            </a:r>
            <a:r>
              <a:rPr lang="en-US" altLang="ko-KR" sz="2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/>
              <a:t>그러나 존재하지 않으면 로그인에 실패했다고 출력하고 이전 화면으로 돌아가는 돌아가기 버튼을 띄웁니다</a:t>
            </a:r>
            <a:r>
              <a:rPr lang="en-US" altLang="ko-KR" sz="20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C1E5EE-261B-A2C4-A005-4B96CE855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93" t="12762" r="31749" b="30667"/>
          <a:stretch/>
        </p:blipFill>
        <p:spPr>
          <a:xfrm>
            <a:off x="605245" y="1493902"/>
            <a:ext cx="5490755" cy="4383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02A0CD-C628-8110-4D8A-C5C955FE1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4" t="57714" r="33356" b="33524"/>
          <a:stretch/>
        </p:blipFill>
        <p:spPr>
          <a:xfrm>
            <a:off x="838200" y="5877651"/>
            <a:ext cx="5783545" cy="7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996</Words>
  <Application>Microsoft Office PowerPoint</Application>
  <PresentationFormat>와이드스크린</PresentationFormat>
  <Paragraphs>93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JSP와 MySQL을 이용한 웹사이트  제작하기</vt:lpstr>
      <vt:lpstr>MySQL – 데이터베이스와 테이블 생성</vt:lpstr>
      <vt:lpstr>MySQL – 데이터베이스 커넥션</vt:lpstr>
      <vt:lpstr>JSP – welcome.jsp</vt:lpstr>
      <vt:lpstr>JSP – welcome.jsp</vt:lpstr>
      <vt:lpstr>JSP – SignUp.jsp</vt:lpstr>
      <vt:lpstr>JSP – signup_process.jsp</vt:lpstr>
      <vt:lpstr>JSP – signup_process.jsp</vt:lpstr>
      <vt:lpstr>JSP – Login_process.jsp</vt:lpstr>
      <vt:lpstr>JSP – Login_process.jsp</vt:lpstr>
      <vt:lpstr>JSP – login_welcome.jsp</vt:lpstr>
      <vt:lpstr>JSP – login_welcome.jsp</vt:lpstr>
      <vt:lpstr>JSP – LogOut.jsp</vt:lpstr>
      <vt:lpstr>JSP - login_community.jsp</vt:lpstr>
      <vt:lpstr>JSP - login_community.jsp</vt:lpstr>
      <vt:lpstr>JSP - login_community.jsp</vt:lpstr>
      <vt:lpstr>JSP – community.jsp</vt:lpstr>
      <vt:lpstr>JSP – community.jsp</vt:lpstr>
      <vt:lpstr>JSP – post.jsp</vt:lpstr>
      <vt:lpstr>JSP – post.jsp</vt:lpstr>
      <vt:lpstr>JSP – writing.jsp</vt:lpstr>
      <vt:lpstr>JSP – writing.jsp</vt:lpstr>
      <vt:lpstr>JSP – writing_process.jsp</vt:lpstr>
      <vt:lpstr>JSP – writing_process.jsp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이지우</dc:creator>
  <cp:lastModifiedBy>이지우</cp:lastModifiedBy>
  <cp:revision>6</cp:revision>
  <dcterms:created xsi:type="dcterms:W3CDTF">2024-06-04T11:29:42Z</dcterms:created>
  <dcterms:modified xsi:type="dcterms:W3CDTF">2024-06-04T14:22:32Z</dcterms:modified>
</cp:coreProperties>
</file>